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A08CF9-9352-4370-8520-985EF32FFD9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669142-8684-4B70-B570-707CAC4EF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08CF9-9352-4370-8520-985EF32FFD9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69142-8684-4B70-B570-707CAC4EF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08CF9-9352-4370-8520-985EF32FFD9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69142-8684-4B70-B570-707CAC4EF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08CF9-9352-4370-8520-985EF32FFD9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69142-8684-4B70-B570-707CAC4EF5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08CF9-9352-4370-8520-985EF32FFD9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69142-8684-4B70-B570-707CAC4EF5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08CF9-9352-4370-8520-985EF32FFD9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69142-8684-4B70-B570-707CAC4EF5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08CF9-9352-4370-8520-985EF32FFD9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69142-8684-4B70-B570-707CAC4EF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08CF9-9352-4370-8520-985EF32FFD9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69142-8684-4B70-B570-707CAC4EF5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08CF9-9352-4370-8520-985EF32FFD9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69142-8684-4B70-B570-707CAC4EF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A08CF9-9352-4370-8520-985EF32FFD9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69142-8684-4B70-B570-707CAC4EF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A08CF9-9352-4370-8520-985EF32FFD9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669142-8684-4B70-B570-707CAC4EF5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A08CF9-9352-4370-8520-985EF32FFD9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669142-8684-4B70-B570-707CAC4EF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Paratyphoid Infections 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8642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 large group of acute or chronic diseases caused by </a:t>
            </a:r>
          </a:p>
          <a:p>
            <a:pPr>
              <a:buNone/>
            </a:pPr>
            <a:r>
              <a:rPr lang="en-US" dirty="0" smtClean="0"/>
              <a:t>one or more of the motile members of the genus </a:t>
            </a:r>
          </a:p>
          <a:p>
            <a:pPr>
              <a:buNone/>
            </a:pPr>
            <a:r>
              <a:rPr lang="en-US" i="1" dirty="0" smtClean="0"/>
              <a:t>Salmonella.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b="1" u="sng" dirty="0" smtClean="0">
                <a:solidFill>
                  <a:srgbClr val="C00000"/>
                </a:solidFill>
              </a:rPr>
              <a:t>Etiology :</a:t>
            </a:r>
          </a:p>
          <a:p>
            <a:pPr>
              <a:buNone/>
            </a:pPr>
            <a:r>
              <a:rPr lang="en-US" dirty="0" smtClean="0"/>
              <a:t>There are about 1.700 serological types of motile </a:t>
            </a:r>
          </a:p>
          <a:p>
            <a:pPr>
              <a:buNone/>
            </a:pPr>
            <a:r>
              <a:rPr lang="en-US" dirty="0" smtClean="0"/>
              <a:t> salmonellae.</a:t>
            </a:r>
          </a:p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Susceptibility: </a:t>
            </a:r>
          </a:p>
          <a:p>
            <a:pPr>
              <a:buNone/>
            </a:pPr>
            <a:r>
              <a:rPr lang="en-US" sz="2800" dirty="0" smtClean="0"/>
              <a:t>This is a group of diseases which have public health </a:t>
            </a:r>
          </a:p>
          <a:p>
            <a:pPr>
              <a:buNone/>
            </a:pPr>
            <a:r>
              <a:rPr lang="en-US" sz="2800" dirty="0" smtClean="0"/>
              <a:t>Importance.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C00000"/>
                </a:solidFill>
              </a:rPr>
              <a:t>Definition:</a:t>
            </a:r>
            <a:endParaRPr lang="en-US" sz="48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1- Rodent, reptiles and flies are the source of</a:t>
            </a:r>
          </a:p>
          <a:p>
            <a:pPr>
              <a:buNone/>
            </a:pPr>
            <a:r>
              <a:rPr lang="en-US" dirty="0" smtClean="0"/>
              <a:t>     infections in the chicken houses.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2-Egg shell transmission ( Horizontal 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3-Contaminated environment, hatchery, feed,</a:t>
            </a:r>
          </a:p>
          <a:p>
            <a:pPr>
              <a:buNone/>
            </a:pPr>
            <a:r>
              <a:rPr lang="en-US" dirty="0" smtClean="0"/>
              <a:t>    water, litter and animals by products.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Epizootiology: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6600" dirty="0" smtClean="0">
                <a:solidFill>
                  <a:schemeClr val="accent1"/>
                </a:solidFill>
              </a:rPr>
              <a:t>A- Young chicks:</a:t>
            </a:r>
          </a:p>
          <a:p>
            <a:pPr>
              <a:buNone/>
            </a:pPr>
            <a:r>
              <a:rPr lang="en-US" sz="5400" dirty="0" smtClean="0"/>
              <a:t>   As in: </a:t>
            </a:r>
            <a:r>
              <a:rPr lang="en-US" sz="5400" dirty="0" err="1" smtClean="0"/>
              <a:t>Pullorum</a:t>
            </a:r>
            <a:r>
              <a:rPr lang="en-US" sz="5400" dirty="0" smtClean="0"/>
              <a:t> Disease and </a:t>
            </a:r>
          </a:p>
          <a:p>
            <a:pPr>
              <a:buNone/>
            </a:pPr>
            <a:r>
              <a:rPr lang="en-US" sz="5400" dirty="0" smtClean="0"/>
              <a:t>   Fowl Typhoid. </a:t>
            </a:r>
          </a:p>
          <a:p>
            <a:pPr>
              <a:buNone/>
            </a:pPr>
            <a:r>
              <a:rPr lang="en-US" sz="6000" b="1" dirty="0" smtClean="0">
                <a:solidFill>
                  <a:schemeClr val="accent1"/>
                </a:solidFill>
              </a:rPr>
              <a:t>B- In adult :</a:t>
            </a:r>
          </a:p>
          <a:p>
            <a:pPr>
              <a:buNone/>
            </a:pPr>
            <a:r>
              <a:rPr lang="en-US" sz="5400" dirty="0" smtClean="0"/>
              <a:t> </a:t>
            </a:r>
            <a:r>
              <a:rPr lang="en-US" sz="4600" dirty="0" smtClean="0"/>
              <a:t>1-Adults do not exhibit signs of </a:t>
            </a:r>
          </a:p>
          <a:p>
            <a:pPr>
              <a:buNone/>
            </a:pPr>
            <a:r>
              <a:rPr lang="en-US" sz="4600" dirty="0" smtClean="0"/>
              <a:t>    infection .There are chronic</a:t>
            </a:r>
          </a:p>
          <a:p>
            <a:pPr>
              <a:buNone/>
            </a:pPr>
            <a:r>
              <a:rPr lang="en-US" sz="4600" dirty="0" smtClean="0"/>
              <a:t>    carriers of paratyphoid organism.</a:t>
            </a:r>
          </a:p>
          <a:p>
            <a:pPr>
              <a:buNone/>
            </a:pPr>
            <a:r>
              <a:rPr lang="en-US" sz="5400" dirty="0" smtClean="0"/>
              <a:t>2-Mortality is low.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Symptoms :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334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Post-mortem lesions:</a:t>
            </a:r>
          </a:p>
          <a:p>
            <a:pPr>
              <a:buNone/>
            </a:pPr>
            <a:r>
              <a:rPr lang="en-US" sz="2800" dirty="0" smtClean="0"/>
              <a:t>As in </a:t>
            </a:r>
            <a:r>
              <a:rPr lang="en-US" sz="2800" dirty="0" err="1" smtClean="0"/>
              <a:t>Pullorum</a:t>
            </a:r>
            <a:r>
              <a:rPr lang="en-US" sz="2800" dirty="0" smtClean="0"/>
              <a:t> Disease and Fowl Typhoid.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Diagnosis,</a:t>
            </a:r>
            <a:r>
              <a:rPr lang="en-US" sz="2800" b="1" dirty="0" smtClean="0">
                <a:solidFill>
                  <a:srgbClr val="C00000"/>
                </a:solidFill>
              </a:rPr>
              <a:t> Control,</a:t>
            </a:r>
            <a:r>
              <a:rPr lang="en-US" sz="2800" dirty="0" smtClean="0">
                <a:solidFill>
                  <a:srgbClr val="C00000"/>
                </a:solidFill>
              </a:rPr>
              <a:t> Prevention,</a:t>
            </a:r>
          </a:p>
          <a:p>
            <a:pPr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        AND</a:t>
            </a:r>
          </a:p>
          <a:p>
            <a:pPr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       </a:t>
            </a:r>
            <a:r>
              <a:rPr lang="en-US" sz="3600" dirty="0" smtClean="0">
                <a:solidFill>
                  <a:srgbClr val="C00000"/>
                </a:solidFill>
              </a:rPr>
              <a:t>Treatment:</a:t>
            </a:r>
          </a:p>
          <a:p>
            <a:pPr>
              <a:buNone/>
            </a:pPr>
            <a:r>
              <a:rPr lang="en-US" sz="2800" dirty="0" smtClean="0"/>
              <a:t>AS    In  Other  Salmonella Infections.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1-Elimination of the carrier.</a:t>
            </a:r>
          </a:p>
          <a:p>
            <a:pPr>
              <a:buNone/>
            </a:pPr>
            <a:r>
              <a:rPr lang="en-US" dirty="0" smtClean="0"/>
              <a:t>2-Start with Salmonella free flocks.</a:t>
            </a:r>
          </a:p>
          <a:p>
            <a:pPr>
              <a:buNone/>
            </a:pPr>
            <a:r>
              <a:rPr lang="en-US" dirty="0" smtClean="0"/>
              <a:t>3-The hatchery should be cleaned after each</a:t>
            </a:r>
          </a:p>
          <a:p>
            <a:pPr>
              <a:buNone/>
            </a:pPr>
            <a:r>
              <a:rPr lang="en-US" dirty="0" smtClean="0"/>
              <a:t>    hatch.</a:t>
            </a:r>
          </a:p>
          <a:p>
            <a:pPr>
              <a:buNone/>
            </a:pPr>
            <a:r>
              <a:rPr lang="en-US" dirty="0" smtClean="0"/>
              <a:t>4-Fumigation between each hatch: KMNO4 </a:t>
            </a:r>
          </a:p>
          <a:p>
            <a:pPr>
              <a:buNone/>
            </a:pPr>
            <a:r>
              <a:rPr lang="en-US" dirty="0" smtClean="0"/>
              <a:t>    one part + 2 volume Formalin.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5-Fumigate at 18 days of incubation for 1-3</a:t>
            </a:r>
          </a:p>
          <a:p>
            <a:pPr>
              <a:buNone/>
            </a:pPr>
            <a:r>
              <a:rPr lang="en-US" dirty="0" smtClean="0"/>
              <a:t>    hours.</a:t>
            </a:r>
          </a:p>
          <a:p>
            <a:pPr>
              <a:buNone/>
            </a:pPr>
            <a:r>
              <a:rPr lang="en-US" dirty="0" smtClean="0"/>
              <a:t>6-Pre-incubation fumigation may be applied.</a:t>
            </a:r>
          </a:p>
          <a:p>
            <a:pPr>
              <a:buNone/>
            </a:pPr>
            <a:r>
              <a:rPr lang="en-US" dirty="0" smtClean="0"/>
              <a:t>7-Blood testing breeders. The most important </a:t>
            </a:r>
          </a:p>
          <a:p>
            <a:pPr>
              <a:buNone/>
            </a:pPr>
            <a:r>
              <a:rPr lang="en-US" dirty="0" smtClean="0"/>
              <a:t>    method.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0" y="1066800"/>
            <a:ext cx="8915400" cy="4572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Prevention of Salmonella   Infections:</a:t>
            </a:r>
            <a:br>
              <a:rPr lang="en-US" u="sng" dirty="0" smtClean="0">
                <a:solidFill>
                  <a:srgbClr val="C00000"/>
                </a:solidFill>
              </a:rPr>
            </a:br>
            <a:r>
              <a:rPr lang="en-US" u="sng" dirty="0" smtClean="0">
                <a:solidFill>
                  <a:srgbClr val="C00000"/>
                </a:solidFill>
              </a:rPr>
              <a:t/>
            </a:r>
            <a:br>
              <a:rPr lang="en-US" u="sng" dirty="0" smtClean="0">
                <a:solidFill>
                  <a:srgbClr val="C00000"/>
                </a:solidFill>
              </a:rPr>
            </a:br>
            <a:r>
              <a:rPr lang="en-US" u="sng" dirty="0" smtClean="0">
                <a:solidFill>
                  <a:srgbClr val="C00000"/>
                </a:solidFill>
              </a:rPr>
              <a:t>  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95372" y="3244334"/>
            <a:ext cx="258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3200400"/>
            <a:ext cx="453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</TotalTime>
  <Words>236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ملتقى</vt:lpstr>
      <vt:lpstr>Paratyphoid Infections </vt:lpstr>
      <vt:lpstr>Definition:</vt:lpstr>
      <vt:lpstr>Epizootiology:</vt:lpstr>
      <vt:lpstr>Symptoms :</vt:lpstr>
      <vt:lpstr>Slide 5</vt:lpstr>
      <vt:lpstr>Prevention of Salmonella   Infections: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Paratyphoid Infection</dc:title>
  <dc:creator>fujitsu</dc:creator>
  <cp:lastModifiedBy>Dr.Ali Al-mayyahi</cp:lastModifiedBy>
  <cp:revision>37</cp:revision>
  <dcterms:created xsi:type="dcterms:W3CDTF">2013-07-02T18:17:47Z</dcterms:created>
  <dcterms:modified xsi:type="dcterms:W3CDTF">2013-09-16T08:19:47Z</dcterms:modified>
</cp:coreProperties>
</file>